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23764875" cy="13322300"/>
  <p:notesSz cx="6858000" cy="9144000"/>
  <p:defaultTextStyle>
    <a:defPPr>
      <a:defRPr lang="de-DE"/>
    </a:defPPr>
    <a:lvl1pPr marL="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5960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19213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7882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3842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98034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5764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41724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476854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8">
          <p15:clr>
            <a:srgbClr val="A4A3A4"/>
          </p15:clr>
        </p15:guide>
        <p15:guide id="2" pos="12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90"/>
    <a:srgbClr val="89B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705" autoAdjust="0"/>
  </p:normalViewPr>
  <p:slideViewPr>
    <p:cSldViewPr snapToGrid="0" snapToObjects="1" showGuides="1">
      <p:cViewPr varScale="1">
        <p:scale>
          <a:sx n="54" d="100"/>
          <a:sy n="54" d="100"/>
        </p:scale>
        <p:origin x="1452" y="90"/>
      </p:cViewPr>
      <p:guideLst>
        <p:guide orient="horz" pos="1108"/>
        <p:guide pos="1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8CC4E-E6F0-164B-B33E-4718D1A03662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685800"/>
            <a:ext cx="611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89623-F506-FC43-9965-6EC46513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5960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119213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7882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23842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298034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35764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41724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476854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89623-F506-FC43-9965-6EC46513132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12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858015" y="2137838"/>
            <a:ext cx="19247633" cy="974852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003E88"/>
                </a:solidFill>
              </a:defRPr>
            </a:lvl1pPr>
          </a:lstStyle>
          <a:p>
            <a:pPr lvl="0"/>
            <a:r>
              <a:rPr lang="de-DE" dirty="0" err="1"/>
              <a:t>Postertitel</a:t>
            </a:r>
            <a:r>
              <a:rPr lang="de-DE" dirty="0"/>
              <a:t> / Poster title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858014" y="3346654"/>
            <a:ext cx="13631284" cy="7408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 b="1"/>
            </a:lvl1pPr>
          </a:lstStyle>
          <a:p>
            <a:pPr lvl="0"/>
            <a:r>
              <a:rPr lang="de-DE" dirty="0"/>
              <a:t>Autor(en) / </a:t>
            </a:r>
            <a:r>
              <a:rPr lang="de-DE" dirty="0" err="1"/>
              <a:t>Author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4906739"/>
            <a:ext cx="19781209" cy="733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4399494"/>
            <a:ext cx="19780978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46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2527779"/>
            <a:ext cx="19781209" cy="4523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2020856"/>
            <a:ext cx="19780978" cy="506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5" y="8259907"/>
            <a:ext cx="19781209" cy="44453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9350" y="7519020"/>
            <a:ext cx="19780978" cy="72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2527779"/>
            <a:ext cx="19781209" cy="3275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2020856"/>
            <a:ext cx="19780978" cy="506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5" y="7051091"/>
            <a:ext cx="19781209" cy="5225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9350" y="6310203"/>
            <a:ext cx="19780978" cy="72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47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2527778"/>
            <a:ext cx="19781209" cy="5420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2020856"/>
            <a:ext cx="19780978" cy="506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5" y="9000795"/>
            <a:ext cx="19781209" cy="34314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9350" y="8415883"/>
            <a:ext cx="19780978" cy="558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9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 userDrawn="1"/>
        </p:nvSpPr>
        <p:spPr>
          <a:xfrm>
            <a:off x="0" y="318737"/>
            <a:ext cx="646506" cy="1422082"/>
          </a:xfrm>
          <a:prstGeom prst="rect">
            <a:avLst/>
          </a:prstGeom>
          <a:solidFill>
            <a:srgbClr val="89BA17"/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 userDrawn="1"/>
        </p:nvSpPr>
        <p:spPr>
          <a:xfrm>
            <a:off x="23200349" y="318737"/>
            <a:ext cx="615326" cy="1422082"/>
          </a:xfrm>
          <a:prstGeom prst="rect">
            <a:avLst/>
          </a:prstGeom>
          <a:solidFill>
            <a:srgbClr val="89BA17"/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384" y="487364"/>
            <a:ext cx="4027378" cy="1278855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1" y="12776332"/>
            <a:ext cx="15883954" cy="726450"/>
          </a:xfrm>
          <a:prstGeom prst="rect">
            <a:avLst/>
          </a:prstGeom>
          <a:solidFill>
            <a:srgbClr val="89BA17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 flipV="1">
            <a:off x="15883953" y="12776322"/>
            <a:ext cx="7906322" cy="726451"/>
          </a:xfrm>
          <a:prstGeom prst="rect">
            <a:avLst/>
          </a:prstGeom>
          <a:solidFill>
            <a:srgbClr val="003E90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6138983" y="12790894"/>
            <a:ext cx="267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www.ot-world.com</a:t>
            </a:r>
          </a:p>
        </p:txBody>
      </p:sp>
    </p:spTree>
    <p:extLst>
      <p:ext uri="{BB962C8B-B14F-4D97-AF65-F5344CB8AC3E}">
        <p14:creationId xmlns:p14="http://schemas.microsoft.com/office/powerpoint/2010/main" val="29054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1059607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4705" indent="-794705" algn="l" defTabSz="1059607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21861" indent="-662254" algn="l" defTabSz="1059607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49017" indent="-529803" algn="l" defTabSz="1059607" rtl="0" eaLnBrk="1" latinLnBrk="0" hangingPunct="1">
        <a:spcBef>
          <a:spcPct val="20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708624" indent="-529803" algn="l" defTabSz="1059607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68230" indent="-529803" algn="l" defTabSz="1059607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27837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87444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47050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006657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960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9213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7882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3842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8034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5764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1724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76854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Titel / Title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Zusammenfassung / Summary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60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dirty="0"/>
              <a:t>Einführung / Introduction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>
          <a:xfrm>
            <a:off x="1859350" y="7715822"/>
            <a:ext cx="19780978" cy="526855"/>
          </a:xfrm>
        </p:spPr>
        <p:txBody>
          <a:bodyPr>
            <a:noAutofit/>
          </a:bodyPr>
          <a:lstStyle/>
          <a:p>
            <a:r>
              <a:rPr lang="de-DE" sz="2300" dirty="0"/>
              <a:t>Methodik / </a:t>
            </a:r>
            <a:r>
              <a:rPr lang="de-DE" sz="2300" dirty="0" err="1"/>
              <a:t>Methodology</a:t>
            </a:r>
            <a:endParaRPr lang="de-DE" sz="2300" dirty="0"/>
          </a:p>
        </p:txBody>
      </p:sp>
    </p:spTree>
    <p:extLst>
      <p:ext uri="{BB962C8B-B14F-4D97-AF65-F5344CB8AC3E}">
        <p14:creationId xmlns:p14="http://schemas.microsoft.com/office/powerpoint/2010/main" val="104062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>
          <a:xfrm>
            <a:off x="1858015" y="2527778"/>
            <a:ext cx="19781209" cy="947556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dirty="0"/>
              <a:t>Ergebnisse / Results</a:t>
            </a:r>
          </a:p>
        </p:txBody>
      </p:sp>
    </p:spTree>
    <p:extLst>
      <p:ext uri="{BB962C8B-B14F-4D97-AF65-F5344CB8AC3E}">
        <p14:creationId xmlns:p14="http://schemas.microsoft.com/office/powerpoint/2010/main" val="243145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dirty="0"/>
              <a:t>Schlussfolgerung / Conclusion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de-DE" sz="2300" dirty="0"/>
              <a:t>Referenzen / References</a:t>
            </a:r>
          </a:p>
        </p:txBody>
      </p:sp>
    </p:spTree>
    <p:extLst>
      <p:ext uri="{BB962C8B-B14F-4D97-AF65-F5344CB8AC3E}">
        <p14:creationId xmlns:p14="http://schemas.microsoft.com/office/powerpoint/2010/main" val="324091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Benutzerdefiniert</PresentationFormat>
  <Paragraphs>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>Verlag 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Grafik</dc:creator>
  <cp:lastModifiedBy>Stephanie Herr</cp:lastModifiedBy>
  <cp:revision>17</cp:revision>
  <dcterms:created xsi:type="dcterms:W3CDTF">2018-02-08T09:22:52Z</dcterms:created>
  <dcterms:modified xsi:type="dcterms:W3CDTF">2024-03-13T07:37:47Z</dcterms:modified>
</cp:coreProperties>
</file>